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5D122-2168-470E-ACC1-42F7E0948E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28014A-344B-40BC-83EE-F9D620D824B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Notice Create</a:t>
          </a:r>
          <a:endParaRPr lang="en-US" sz="2400" b="1" dirty="0"/>
        </a:p>
      </dgm:t>
    </dgm:pt>
    <dgm:pt modelId="{D9654BD3-7E26-484E-A742-312372F4DFF7}" type="parTrans" cxnId="{9B32EFCC-D02B-488A-B99B-72A557D033BC}">
      <dgm:prSet/>
      <dgm:spPr/>
      <dgm:t>
        <a:bodyPr/>
        <a:lstStyle/>
        <a:p>
          <a:endParaRPr lang="en-US" b="1"/>
        </a:p>
      </dgm:t>
    </dgm:pt>
    <dgm:pt modelId="{9F4C2006-7607-45D1-919F-F451D63FDD00}" type="sibTrans" cxnId="{9B32EFCC-D02B-488A-B99B-72A557D033BC}">
      <dgm:prSet/>
      <dgm:spPr/>
      <dgm:t>
        <a:bodyPr/>
        <a:lstStyle/>
        <a:p>
          <a:endParaRPr lang="en-US" b="1"/>
        </a:p>
      </dgm:t>
    </dgm:pt>
    <dgm:pt modelId="{34E4AE8B-D6E9-4EC4-B4F4-6BDBCF39752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Notice Published</a:t>
          </a:r>
          <a:endParaRPr lang="en-US" sz="2400" b="1" dirty="0"/>
        </a:p>
      </dgm:t>
    </dgm:pt>
    <dgm:pt modelId="{14A42074-A65F-47E0-A9CC-02EC39968BEB}" type="parTrans" cxnId="{E86D4F2A-E986-4DD2-9DD2-D368CB684D69}">
      <dgm:prSet/>
      <dgm:spPr/>
      <dgm:t>
        <a:bodyPr/>
        <a:lstStyle/>
        <a:p>
          <a:endParaRPr lang="en-US" b="1"/>
        </a:p>
      </dgm:t>
    </dgm:pt>
    <dgm:pt modelId="{00173189-36A3-4915-A51C-90C5168B7D47}" type="sibTrans" cxnId="{E86D4F2A-E986-4DD2-9DD2-D368CB684D69}">
      <dgm:prSet/>
      <dgm:spPr/>
      <dgm:t>
        <a:bodyPr/>
        <a:lstStyle/>
        <a:p>
          <a:endParaRPr lang="en-US" b="1"/>
        </a:p>
      </dgm:t>
    </dgm:pt>
    <dgm:pt modelId="{8B2B37FE-AB78-4023-8457-5A4E2ABB1EA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Attendance</a:t>
          </a:r>
          <a:endParaRPr lang="en-US" sz="2400" b="1" dirty="0"/>
        </a:p>
      </dgm:t>
    </dgm:pt>
    <dgm:pt modelId="{EBF79470-2D45-4DC0-8944-2C22D4F216E1}" type="parTrans" cxnId="{CF5A3CD3-82FD-489E-9C25-3FDDAC100DCB}">
      <dgm:prSet/>
      <dgm:spPr/>
      <dgm:t>
        <a:bodyPr/>
        <a:lstStyle/>
        <a:p>
          <a:endParaRPr lang="en-US" b="1"/>
        </a:p>
      </dgm:t>
    </dgm:pt>
    <dgm:pt modelId="{9B28ABF3-06E6-4B95-A0D0-A062A88A9BE0}" type="sibTrans" cxnId="{CF5A3CD3-82FD-489E-9C25-3FDDAC100DCB}">
      <dgm:prSet/>
      <dgm:spPr/>
      <dgm:t>
        <a:bodyPr/>
        <a:lstStyle/>
        <a:p>
          <a:endParaRPr lang="en-US" b="1"/>
        </a:p>
      </dgm:t>
    </dgm:pt>
    <dgm:pt modelId="{1DAC2A77-8BA5-4803-91FF-C703BF468EA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Draft Meeting Minutes</a:t>
          </a:r>
          <a:endParaRPr lang="en-US" sz="2400" b="1" dirty="0"/>
        </a:p>
      </dgm:t>
    </dgm:pt>
    <dgm:pt modelId="{F0958C2C-235E-4250-8916-E6C0599B1C33}" type="parTrans" cxnId="{46FC4DDC-77ED-466D-AF12-CAB0C1923CE3}">
      <dgm:prSet/>
      <dgm:spPr/>
      <dgm:t>
        <a:bodyPr/>
        <a:lstStyle/>
        <a:p>
          <a:endParaRPr lang="en-US" b="1"/>
        </a:p>
      </dgm:t>
    </dgm:pt>
    <dgm:pt modelId="{A9225F53-3B72-43B1-BFC1-C1985601B826}" type="sibTrans" cxnId="{46FC4DDC-77ED-466D-AF12-CAB0C1923CE3}">
      <dgm:prSet/>
      <dgm:spPr/>
      <dgm:t>
        <a:bodyPr/>
        <a:lstStyle/>
        <a:p>
          <a:endParaRPr lang="en-US" b="1"/>
        </a:p>
      </dgm:t>
    </dgm:pt>
    <dgm:pt modelId="{182A0CF4-278A-4659-AFD5-6A424262628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Confirm Minutes</a:t>
          </a:r>
          <a:endParaRPr lang="en-US" sz="2400" b="1" dirty="0"/>
        </a:p>
      </dgm:t>
    </dgm:pt>
    <dgm:pt modelId="{D4FB8C74-43EF-4F81-9C49-35D1BAA5B211}" type="parTrans" cxnId="{9FB85768-CBE8-4B3B-8D4C-E609A39ED0F7}">
      <dgm:prSet/>
      <dgm:spPr/>
      <dgm:t>
        <a:bodyPr/>
        <a:lstStyle/>
        <a:p>
          <a:endParaRPr lang="en-US" b="1"/>
        </a:p>
      </dgm:t>
    </dgm:pt>
    <dgm:pt modelId="{CDCFAEAE-025F-45EC-A030-4AD170D1E43F}" type="sibTrans" cxnId="{9FB85768-CBE8-4B3B-8D4C-E609A39ED0F7}">
      <dgm:prSet/>
      <dgm:spPr/>
      <dgm:t>
        <a:bodyPr/>
        <a:lstStyle/>
        <a:p>
          <a:endParaRPr lang="en-US" b="1"/>
        </a:p>
      </dgm:t>
    </dgm:pt>
    <dgm:pt modelId="{B46E71ED-F235-4249-A2D1-A131AEF5F66D}" type="pres">
      <dgm:prSet presAssocID="{F165D122-2168-470E-ACC1-42F7E0948E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005F66D-89D1-49EA-A14D-89FB7D4D6BC9}" type="pres">
      <dgm:prSet presAssocID="{F165D122-2168-470E-ACC1-42F7E0948E7F}" presName="Name1" presStyleCnt="0"/>
      <dgm:spPr/>
    </dgm:pt>
    <dgm:pt modelId="{8BF9ECF9-043C-439B-B255-F60FFA47C247}" type="pres">
      <dgm:prSet presAssocID="{F165D122-2168-470E-ACC1-42F7E0948E7F}" presName="cycle" presStyleCnt="0"/>
      <dgm:spPr/>
    </dgm:pt>
    <dgm:pt modelId="{37DFA874-AC13-46C8-9661-DED5E47BD5EF}" type="pres">
      <dgm:prSet presAssocID="{F165D122-2168-470E-ACC1-42F7E0948E7F}" presName="srcNode" presStyleLbl="node1" presStyleIdx="0" presStyleCnt="5"/>
      <dgm:spPr/>
    </dgm:pt>
    <dgm:pt modelId="{065A46F0-24FD-4CDB-B935-C8257884EDDB}" type="pres">
      <dgm:prSet presAssocID="{F165D122-2168-470E-ACC1-42F7E0948E7F}" presName="conn" presStyleLbl="parChTrans1D2" presStyleIdx="0" presStyleCnt="1"/>
      <dgm:spPr/>
      <dgm:t>
        <a:bodyPr/>
        <a:lstStyle/>
        <a:p>
          <a:endParaRPr lang="en-US"/>
        </a:p>
      </dgm:t>
    </dgm:pt>
    <dgm:pt modelId="{584BC18C-FDA0-4ED3-B739-C1A2DC357A43}" type="pres">
      <dgm:prSet presAssocID="{F165D122-2168-470E-ACC1-42F7E0948E7F}" presName="extraNode" presStyleLbl="node1" presStyleIdx="0" presStyleCnt="5"/>
      <dgm:spPr/>
    </dgm:pt>
    <dgm:pt modelId="{3AE10111-9099-485F-A522-97D718A8F7BC}" type="pres">
      <dgm:prSet presAssocID="{F165D122-2168-470E-ACC1-42F7E0948E7F}" presName="dstNode" presStyleLbl="node1" presStyleIdx="0" presStyleCnt="5"/>
      <dgm:spPr/>
    </dgm:pt>
    <dgm:pt modelId="{BF03FA9D-D1FB-4067-856F-D963F0A008E5}" type="pres">
      <dgm:prSet presAssocID="{1B28014A-344B-40BC-83EE-F9D620D824B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60B95-C83C-46D6-9B3D-CA2124B2498B}" type="pres">
      <dgm:prSet presAssocID="{1B28014A-344B-40BC-83EE-F9D620D824B5}" presName="accent_1" presStyleCnt="0"/>
      <dgm:spPr/>
    </dgm:pt>
    <dgm:pt modelId="{B6870086-3644-40A0-AB63-67AEB92BFA8C}" type="pres">
      <dgm:prSet presAssocID="{1B28014A-344B-40BC-83EE-F9D620D824B5}" presName="accentRepeatNode" presStyleLbl="solidFgAcc1" presStyleIdx="0" presStyleCnt="5"/>
      <dgm:spPr/>
    </dgm:pt>
    <dgm:pt modelId="{2B2264CC-2A1E-4B6E-ADD3-B8503C981C4F}" type="pres">
      <dgm:prSet presAssocID="{34E4AE8B-D6E9-4EC4-B4F4-6BDBCF39752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716F4-2DFE-4DC6-A08C-B749E06A7B0E}" type="pres">
      <dgm:prSet presAssocID="{34E4AE8B-D6E9-4EC4-B4F4-6BDBCF397522}" presName="accent_2" presStyleCnt="0"/>
      <dgm:spPr/>
    </dgm:pt>
    <dgm:pt modelId="{542DEF0D-0D00-46B3-BDF9-BC105EBB7700}" type="pres">
      <dgm:prSet presAssocID="{34E4AE8B-D6E9-4EC4-B4F4-6BDBCF397522}" presName="accentRepeatNode" presStyleLbl="solidFgAcc1" presStyleIdx="1" presStyleCnt="5"/>
      <dgm:spPr/>
    </dgm:pt>
    <dgm:pt modelId="{0CFBBBE7-DD62-4508-9967-4C81D4FE852D}" type="pres">
      <dgm:prSet presAssocID="{8B2B37FE-AB78-4023-8457-5A4E2ABB1EA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73EF5-AFE4-4E8E-A703-86D04259DAFC}" type="pres">
      <dgm:prSet presAssocID="{8B2B37FE-AB78-4023-8457-5A4E2ABB1EA8}" presName="accent_3" presStyleCnt="0"/>
      <dgm:spPr/>
    </dgm:pt>
    <dgm:pt modelId="{5C3D23F3-E151-40E2-A7AB-DBD09E735279}" type="pres">
      <dgm:prSet presAssocID="{8B2B37FE-AB78-4023-8457-5A4E2ABB1EA8}" presName="accentRepeatNode" presStyleLbl="solidFgAcc1" presStyleIdx="2" presStyleCnt="5"/>
      <dgm:spPr/>
    </dgm:pt>
    <dgm:pt modelId="{EBA50A7F-C5FF-4132-B44E-6AC5CB00C964}" type="pres">
      <dgm:prSet presAssocID="{1DAC2A77-8BA5-4803-91FF-C703BF468E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A999E-8740-459C-BE4C-E98A42EA7AD7}" type="pres">
      <dgm:prSet presAssocID="{1DAC2A77-8BA5-4803-91FF-C703BF468EA3}" presName="accent_4" presStyleCnt="0"/>
      <dgm:spPr/>
    </dgm:pt>
    <dgm:pt modelId="{22C243AF-6134-475C-AD7A-2529E89D72CC}" type="pres">
      <dgm:prSet presAssocID="{1DAC2A77-8BA5-4803-91FF-C703BF468EA3}" presName="accentRepeatNode" presStyleLbl="solidFgAcc1" presStyleIdx="3" presStyleCnt="5"/>
      <dgm:spPr/>
    </dgm:pt>
    <dgm:pt modelId="{7F0A9944-F537-4223-9D87-CD4BBAF54022}" type="pres">
      <dgm:prSet presAssocID="{182A0CF4-278A-4659-AFD5-6A424262628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C9043-0F7F-45B4-98EE-39CCD5F0F19B}" type="pres">
      <dgm:prSet presAssocID="{182A0CF4-278A-4659-AFD5-6A424262628B}" presName="accent_5" presStyleCnt="0"/>
      <dgm:spPr/>
    </dgm:pt>
    <dgm:pt modelId="{B91329B8-E1B6-4D96-9471-491E8B8DB05C}" type="pres">
      <dgm:prSet presAssocID="{182A0CF4-278A-4659-AFD5-6A424262628B}" presName="accentRepeatNode" presStyleLbl="solidFgAcc1" presStyleIdx="4" presStyleCnt="5"/>
      <dgm:spPr/>
    </dgm:pt>
  </dgm:ptLst>
  <dgm:cxnLst>
    <dgm:cxn modelId="{694B7355-70B9-4475-B168-B94D4C17CD71}" type="presOf" srcId="{F165D122-2168-470E-ACC1-42F7E0948E7F}" destId="{B46E71ED-F235-4249-A2D1-A131AEF5F66D}" srcOrd="0" destOrd="0" presId="urn:microsoft.com/office/officeart/2008/layout/VerticalCurvedList"/>
    <dgm:cxn modelId="{B9035D18-2438-49BC-8CCB-CFB78285FEDC}" type="presOf" srcId="{9F4C2006-7607-45D1-919F-F451D63FDD00}" destId="{065A46F0-24FD-4CDB-B935-C8257884EDDB}" srcOrd="0" destOrd="0" presId="urn:microsoft.com/office/officeart/2008/layout/VerticalCurvedList"/>
    <dgm:cxn modelId="{A8C5A34C-AB81-49DD-8BA2-F51B1134846C}" type="presOf" srcId="{8B2B37FE-AB78-4023-8457-5A4E2ABB1EA8}" destId="{0CFBBBE7-DD62-4508-9967-4C81D4FE852D}" srcOrd="0" destOrd="0" presId="urn:microsoft.com/office/officeart/2008/layout/VerticalCurvedList"/>
    <dgm:cxn modelId="{E86D4F2A-E986-4DD2-9DD2-D368CB684D69}" srcId="{F165D122-2168-470E-ACC1-42F7E0948E7F}" destId="{34E4AE8B-D6E9-4EC4-B4F4-6BDBCF397522}" srcOrd="1" destOrd="0" parTransId="{14A42074-A65F-47E0-A9CC-02EC39968BEB}" sibTransId="{00173189-36A3-4915-A51C-90C5168B7D47}"/>
    <dgm:cxn modelId="{53A5F981-9BA7-4057-8C4C-AA7C0624D7E7}" type="presOf" srcId="{182A0CF4-278A-4659-AFD5-6A424262628B}" destId="{7F0A9944-F537-4223-9D87-CD4BBAF54022}" srcOrd="0" destOrd="0" presId="urn:microsoft.com/office/officeart/2008/layout/VerticalCurvedList"/>
    <dgm:cxn modelId="{9B32EFCC-D02B-488A-B99B-72A557D033BC}" srcId="{F165D122-2168-470E-ACC1-42F7E0948E7F}" destId="{1B28014A-344B-40BC-83EE-F9D620D824B5}" srcOrd="0" destOrd="0" parTransId="{D9654BD3-7E26-484E-A742-312372F4DFF7}" sibTransId="{9F4C2006-7607-45D1-919F-F451D63FDD00}"/>
    <dgm:cxn modelId="{62E28E3F-17E2-4662-A9C2-6C2FBD23F86A}" type="presOf" srcId="{1B28014A-344B-40BC-83EE-F9D620D824B5}" destId="{BF03FA9D-D1FB-4067-856F-D963F0A008E5}" srcOrd="0" destOrd="0" presId="urn:microsoft.com/office/officeart/2008/layout/VerticalCurvedList"/>
    <dgm:cxn modelId="{4C8B5047-C2AA-4862-B06B-91CC2E813001}" type="presOf" srcId="{1DAC2A77-8BA5-4803-91FF-C703BF468EA3}" destId="{EBA50A7F-C5FF-4132-B44E-6AC5CB00C964}" srcOrd="0" destOrd="0" presId="urn:microsoft.com/office/officeart/2008/layout/VerticalCurvedList"/>
    <dgm:cxn modelId="{2D91C984-CF7A-491E-A1CE-C51B9654856E}" type="presOf" srcId="{34E4AE8B-D6E9-4EC4-B4F4-6BDBCF397522}" destId="{2B2264CC-2A1E-4B6E-ADD3-B8503C981C4F}" srcOrd="0" destOrd="0" presId="urn:microsoft.com/office/officeart/2008/layout/VerticalCurvedList"/>
    <dgm:cxn modelId="{9FB85768-CBE8-4B3B-8D4C-E609A39ED0F7}" srcId="{F165D122-2168-470E-ACC1-42F7E0948E7F}" destId="{182A0CF4-278A-4659-AFD5-6A424262628B}" srcOrd="4" destOrd="0" parTransId="{D4FB8C74-43EF-4F81-9C49-35D1BAA5B211}" sibTransId="{CDCFAEAE-025F-45EC-A030-4AD170D1E43F}"/>
    <dgm:cxn modelId="{46FC4DDC-77ED-466D-AF12-CAB0C1923CE3}" srcId="{F165D122-2168-470E-ACC1-42F7E0948E7F}" destId="{1DAC2A77-8BA5-4803-91FF-C703BF468EA3}" srcOrd="3" destOrd="0" parTransId="{F0958C2C-235E-4250-8916-E6C0599B1C33}" sibTransId="{A9225F53-3B72-43B1-BFC1-C1985601B826}"/>
    <dgm:cxn modelId="{CF5A3CD3-82FD-489E-9C25-3FDDAC100DCB}" srcId="{F165D122-2168-470E-ACC1-42F7E0948E7F}" destId="{8B2B37FE-AB78-4023-8457-5A4E2ABB1EA8}" srcOrd="2" destOrd="0" parTransId="{EBF79470-2D45-4DC0-8944-2C22D4F216E1}" sibTransId="{9B28ABF3-06E6-4B95-A0D0-A062A88A9BE0}"/>
    <dgm:cxn modelId="{061191E0-AE7B-4404-AFD8-C88A4C2C86BE}" type="presParOf" srcId="{B46E71ED-F235-4249-A2D1-A131AEF5F66D}" destId="{2005F66D-89D1-49EA-A14D-89FB7D4D6BC9}" srcOrd="0" destOrd="0" presId="urn:microsoft.com/office/officeart/2008/layout/VerticalCurvedList"/>
    <dgm:cxn modelId="{3C20DFE6-4E8E-4562-BB49-B35B23FA7AF2}" type="presParOf" srcId="{2005F66D-89D1-49EA-A14D-89FB7D4D6BC9}" destId="{8BF9ECF9-043C-439B-B255-F60FFA47C247}" srcOrd="0" destOrd="0" presId="urn:microsoft.com/office/officeart/2008/layout/VerticalCurvedList"/>
    <dgm:cxn modelId="{610935A8-667C-4FFC-A879-C9D86B376C57}" type="presParOf" srcId="{8BF9ECF9-043C-439B-B255-F60FFA47C247}" destId="{37DFA874-AC13-46C8-9661-DED5E47BD5EF}" srcOrd="0" destOrd="0" presId="urn:microsoft.com/office/officeart/2008/layout/VerticalCurvedList"/>
    <dgm:cxn modelId="{2A5D42FC-D11D-427C-9641-C24906FC4F33}" type="presParOf" srcId="{8BF9ECF9-043C-439B-B255-F60FFA47C247}" destId="{065A46F0-24FD-4CDB-B935-C8257884EDDB}" srcOrd="1" destOrd="0" presId="urn:microsoft.com/office/officeart/2008/layout/VerticalCurvedList"/>
    <dgm:cxn modelId="{D02816D7-FB89-45FB-BEDA-41C9406941AD}" type="presParOf" srcId="{8BF9ECF9-043C-439B-B255-F60FFA47C247}" destId="{584BC18C-FDA0-4ED3-B739-C1A2DC357A43}" srcOrd="2" destOrd="0" presId="urn:microsoft.com/office/officeart/2008/layout/VerticalCurvedList"/>
    <dgm:cxn modelId="{43AFE99D-8D8F-4B70-ABFD-7FBE0743C901}" type="presParOf" srcId="{8BF9ECF9-043C-439B-B255-F60FFA47C247}" destId="{3AE10111-9099-485F-A522-97D718A8F7BC}" srcOrd="3" destOrd="0" presId="urn:microsoft.com/office/officeart/2008/layout/VerticalCurvedList"/>
    <dgm:cxn modelId="{C363546C-972F-4AF8-88CD-E0600302CCF7}" type="presParOf" srcId="{2005F66D-89D1-49EA-A14D-89FB7D4D6BC9}" destId="{BF03FA9D-D1FB-4067-856F-D963F0A008E5}" srcOrd="1" destOrd="0" presId="urn:microsoft.com/office/officeart/2008/layout/VerticalCurvedList"/>
    <dgm:cxn modelId="{D5B4791E-AEE4-4B80-8C91-B31797FFFFDB}" type="presParOf" srcId="{2005F66D-89D1-49EA-A14D-89FB7D4D6BC9}" destId="{CEA60B95-C83C-46D6-9B3D-CA2124B2498B}" srcOrd="2" destOrd="0" presId="urn:microsoft.com/office/officeart/2008/layout/VerticalCurvedList"/>
    <dgm:cxn modelId="{2FE8123E-7AAF-4133-A1DD-77BF2708B988}" type="presParOf" srcId="{CEA60B95-C83C-46D6-9B3D-CA2124B2498B}" destId="{B6870086-3644-40A0-AB63-67AEB92BFA8C}" srcOrd="0" destOrd="0" presId="urn:microsoft.com/office/officeart/2008/layout/VerticalCurvedList"/>
    <dgm:cxn modelId="{305BDD4D-3C84-4F2F-88E2-7D88A7FDF630}" type="presParOf" srcId="{2005F66D-89D1-49EA-A14D-89FB7D4D6BC9}" destId="{2B2264CC-2A1E-4B6E-ADD3-B8503C981C4F}" srcOrd="3" destOrd="0" presId="urn:microsoft.com/office/officeart/2008/layout/VerticalCurvedList"/>
    <dgm:cxn modelId="{4630681A-AEC7-46E4-85E9-99C55FCE370A}" type="presParOf" srcId="{2005F66D-89D1-49EA-A14D-89FB7D4D6BC9}" destId="{DF6716F4-2DFE-4DC6-A08C-B749E06A7B0E}" srcOrd="4" destOrd="0" presId="urn:microsoft.com/office/officeart/2008/layout/VerticalCurvedList"/>
    <dgm:cxn modelId="{E6CFE394-D136-4137-839E-64E0FEFCCDF2}" type="presParOf" srcId="{DF6716F4-2DFE-4DC6-A08C-B749E06A7B0E}" destId="{542DEF0D-0D00-46B3-BDF9-BC105EBB7700}" srcOrd="0" destOrd="0" presId="urn:microsoft.com/office/officeart/2008/layout/VerticalCurvedList"/>
    <dgm:cxn modelId="{9A9AB129-9B6F-4378-BF81-93EA23CE9D97}" type="presParOf" srcId="{2005F66D-89D1-49EA-A14D-89FB7D4D6BC9}" destId="{0CFBBBE7-DD62-4508-9967-4C81D4FE852D}" srcOrd="5" destOrd="0" presId="urn:microsoft.com/office/officeart/2008/layout/VerticalCurvedList"/>
    <dgm:cxn modelId="{691D2B7E-56A8-4CD2-94AE-80A353708893}" type="presParOf" srcId="{2005F66D-89D1-49EA-A14D-89FB7D4D6BC9}" destId="{04B73EF5-AFE4-4E8E-A703-86D04259DAFC}" srcOrd="6" destOrd="0" presId="urn:microsoft.com/office/officeart/2008/layout/VerticalCurvedList"/>
    <dgm:cxn modelId="{3BD3BD1B-589D-45F0-9934-0F1E3452015D}" type="presParOf" srcId="{04B73EF5-AFE4-4E8E-A703-86D04259DAFC}" destId="{5C3D23F3-E151-40E2-A7AB-DBD09E735279}" srcOrd="0" destOrd="0" presId="urn:microsoft.com/office/officeart/2008/layout/VerticalCurvedList"/>
    <dgm:cxn modelId="{0D36A5DE-8739-4825-B86C-74BE07C4F309}" type="presParOf" srcId="{2005F66D-89D1-49EA-A14D-89FB7D4D6BC9}" destId="{EBA50A7F-C5FF-4132-B44E-6AC5CB00C964}" srcOrd="7" destOrd="0" presId="urn:microsoft.com/office/officeart/2008/layout/VerticalCurvedList"/>
    <dgm:cxn modelId="{66411146-AF2A-4690-9BCD-D8CA987E0520}" type="presParOf" srcId="{2005F66D-89D1-49EA-A14D-89FB7D4D6BC9}" destId="{BBDA999E-8740-459C-BE4C-E98A42EA7AD7}" srcOrd="8" destOrd="0" presId="urn:microsoft.com/office/officeart/2008/layout/VerticalCurvedList"/>
    <dgm:cxn modelId="{E0BF2800-C19B-4EBC-8574-2B2B387511D5}" type="presParOf" srcId="{BBDA999E-8740-459C-BE4C-E98A42EA7AD7}" destId="{22C243AF-6134-475C-AD7A-2529E89D72CC}" srcOrd="0" destOrd="0" presId="urn:microsoft.com/office/officeart/2008/layout/VerticalCurvedList"/>
    <dgm:cxn modelId="{FB7AB71E-7348-4443-B31E-4AA0DBC68EB7}" type="presParOf" srcId="{2005F66D-89D1-49EA-A14D-89FB7D4D6BC9}" destId="{7F0A9944-F537-4223-9D87-CD4BBAF54022}" srcOrd="9" destOrd="0" presId="urn:microsoft.com/office/officeart/2008/layout/VerticalCurvedList"/>
    <dgm:cxn modelId="{CE794491-D332-4727-B34D-9BF8343EDA53}" type="presParOf" srcId="{2005F66D-89D1-49EA-A14D-89FB7D4D6BC9}" destId="{747C9043-0F7F-45B4-98EE-39CCD5F0F19B}" srcOrd="10" destOrd="0" presId="urn:microsoft.com/office/officeart/2008/layout/VerticalCurvedList"/>
    <dgm:cxn modelId="{FE214EE1-E7ED-4897-86B3-D75F41227447}" type="presParOf" srcId="{747C9043-0F7F-45B4-98EE-39CCD5F0F19B}" destId="{B91329B8-E1B6-4D96-9471-491E8B8DB0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A46F0-24FD-4CDB-B935-C8257884EDDB}">
      <dsp:nvSpPr>
        <dsp:cNvPr id="0" name=""/>
        <dsp:cNvSpPr/>
      </dsp:nvSpPr>
      <dsp:spPr>
        <a:xfrm>
          <a:off x="-4615557" y="-707634"/>
          <a:ext cx="5498025" cy="5498025"/>
        </a:xfrm>
        <a:prstGeom prst="blockArc">
          <a:avLst>
            <a:gd name="adj1" fmla="val 18900000"/>
            <a:gd name="adj2" fmla="val 2700000"/>
            <a:gd name="adj3" fmla="val 39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3FA9D-D1FB-4067-856F-D963F0A008E5}">
      <dsp:nvSpPr>
        <dsp:cNvPr id="0" name=""/>
        <dsp:cNvSpPr/>
      </dsp:nvSpPr>
      <dsp:spPr>
        <a:xfrm>
          <a:off x="386271" y="255090"/>
          <a:ext cx="6332953" cy="51050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52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Notice Create</a:t>
          </a:r>
          <a:endParaRPr lang="en-US" sz="2400" b="1" kern="1200" dirty="0"/>
        </a:p>
      </dsp:txBody>
      <dsp:txXfrm>
        <a:off x="386271" y="255090"/>
        <a:ext cx="6332953" cy="510507"/>
      </dsp:txXfrm>
    </dsp:sp>
    <dsp:sp modelId="{B6870086-3644-40A0-AB63-67AEB92BFA8C}">
      <dsp:nvSpPr>
        <dsp:cNvPr id="0" name=""/>
        <dsp:cNvSpPr/>
      </dsp:nvSpPr>
      <dsp:spPr>
        <a:xfrm>
          <a:off x="67204" y="191277"/>
          <a:ext cx="638134" cy="638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264CC-2A1E-4B6E-ADD3-B8503C981C4F}">
      <dsp:nvSpPr>
        <dsp:cNvPr id="0" name=""/>
        <dsp:cNvSpPr/>
      </dsp:nvSpPr>
      <dsp:spPr>
        <a:xfrm>
          <a:off x="752086" y="1020607"/>
          <a:ext cx="5967138" cy="51050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52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Notice Published</a:t>
          </a:r>
          <a:endParaRPr lang="en-US" sz="2400" b="1" kern="1200" dirty="0"/>
        </a:p>
      </dsp:txBody>
      <dsp:txXfrm>
        <a:off x="752086" y="1020607"/>
        <a:ext cx="5967138" cy="510507"/>
      </dsp:txXfrm>
    </dsp:sp>
    <dsp:sp modelId="{542DEF0D-0D00-46B3-BDF9-BC105EBB7700}">
      <dsp:nvSpPr>
        <dsp:cNvPr id="0" name=""/>
        <dsp:cNvSpPr/>
      </dsp:nvSpPr>
      <dsp:spPr>
        <a:xfrm>
          <a:off x="433019" y="956794"/>
          <a:ext cx="638134" cy="638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BBBE7-DD62-4508-9967-4C81D4FE852D}">
      <dsp:nvSpPr>
        <dsp:cNvPr id="0" name=""/>
        <dsp:cNvSpPr/>
      </dsp:nvSpPr>
      <dsp:spPr>
        <a:xfrm>
          <a:off x="864362" y="1786124"/>
          <a:ext cx="5854862" cy="51050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52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Attendance</a:t>
          </a:r>
          <a:endParaRPr lang="en-US" sz="2400" b="1" kern="1200" dirty="0"/>
        </a:p>
      </dsp:txBody>
      <dsp:txXfrm>
        <a:off x="864362" y="1786124"/>
        <a:ext cx="5854862" cy="510507"/>
      </dsp:txXfrm>
    </dsp:sp>
    <dsp:sp modelId="{5C3D23F3-E151-40E2-A7AB-DBD09E735279}">
      <dsp:nvSpPr>
        <dsp:cNvPr id="0" name=""/>
        <dsp:cNvSpPr/>
      </dsp:nvSpPr>
      <dsp:spPr>
        <a:xfrm>
          <a:off x="545294" y="1722311"/>
          <a:ext cx="638134" cy="638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50A7F-C5FF-4132-B44E-6AC5CB00C964}">
      <dsp:nvSpPr>
        <dsp:cNvPr id="0" name=""/>
        <dsp:cNvSpPr/>
      </dsp:nvSpPr>
      <dsp:spPr>
        <a:xfrm>
          <a:off x="752086" y="2551641"/>
          <a:ext cx="5967138" cy="51050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52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Draft Meeting Minutes</a:t>
          </a:r>
          <a:endParaRPr lang="en-US" sz="2400" b="1" kern="1200" dirty="0"/>
        </a:p>
      </dsp:txBody>
      <dsp:txXfrm>
        <a:off x="752086" y="2551641"/>
        <a:ext cx="5967138" cy="510507"/>
      </dsp:txXfrm>
    </dsp:sp>
    <dsp:sp modelId="{22C243AF-6134-475C-AD7A-2529E89D72CC}">
      <dsp:nvSpPr>
        <dsp:cNvPr id="0" name=""/>
        <dsp:cNvSpPr/>
      </dsp:nvSpPr>
      <dsp:spPr>
        <a:xfrm>
          <a:off x="433019" y="2487827"/>
          <a:ext cx="638134" cy="638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A9944-F537-4223-9D87-CD4BBAF54022}">
      <dsp:nvSpPr>
        <dsp:cNvPr id="0" name=""/>
        <dsp:cNvSpPr/>
      </dsp:nvSpPr>
      <dsp:spPr>
        <a:xfrm>
          <a:off x="386271" y="3317158"/>
          <a:ext cx="6332953" cy="510507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52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Confirm Minutes</a:t>
          </a:r>
          <a:endParaRPr lang="en-US" sz="2400" b="1" kern="1200" dirty="0"/>
        </a:p>
      </dsp:txBody>
      <dsp:txXfrm>
        <a:off x="386271" y="3317158"/>
        <a:ext cx="6332953" cy="510507"/>
      </dsp:txXfrm>
    </dsp:sp>
    <dsp:sp modelId="{B91329B8-E1B6-4D96-9471-491E8B8DB05C}">
      <dsp:nvSpPr>
        <dsp:cNvPr id="0" name=""/>
        <dsp:cNvSpPr/>
      </dsp:nvSpPr>
      <dsp:spPr>
        <a:xfrm>
          <a:off x="67204" y="3253344"/>
          <a:ext cx="638134" cy="638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F322-9698-4932-BF37-0C7EC53A36F0}" type="datetimeFigureOut">
              <a:rPr lang="en-US" smtClean="0"/>
              <a:t>23-Mar-23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039F-85DF-4C38-9B2C-D26B9487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9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F322-9698-4932-BF37-0C7EC53A36F0}" type="datetimeFigureOut">
              <a:rPr lang="en-US" smtClean="0"/>
              <a:t>23-Mar-23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039F-85DF-4C38-9B2C-D26B9487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3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F322-9698-4932-BF37-0C7EC53A36F0}" type="datetimeFigureOut">
              <a:rPr lang="en-US" smtClean="0"/>
              <a:t>23-Mar-23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039F-85DF-4C38-9B2C-D26B9487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F322-9698-4932-BF37-0C7EC53A36F0}" type="datetimeFigureOut">
              <a:rPr lang="en-US" smtClean="0"/>
              <a:t>23-Mar-23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039F-85DF-4C38-9B2C-D26B9487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F322-9698-4932-BF37-0C7EC53A36F0}" type="datetimeFigureOut">
              <a:rPr lang="en-US" smtClean="0"/>
              <a:t>23-Mar-23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039F-85DF-4C38-9B2C-D26B9487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3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F322-9698-4932-BF37-0C7EC53A36F0}" type="datetimeFigureOut">
              <a:rPr lang="en-US" smtClean="0"/>
              <a:t>23-Mar-23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039F-85DF-4C38-9B2C-D26B9487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8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F322-9698-4932-BF37-0C7EC53A36F0}" type="datetimeFigureOut">
              <a:rPr lang="en-US" smtClean="0"/>
              <a:t>23-Mar-23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039F-85DF-4C38-9B2C-D26B9487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0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F322-9698-4932-BF37-0C7EC53A36F0}" type="datetimeFigureOut">
              <a:rPr lang="en-US" smtClean="0"/>
              <a:t>23-Mar-23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039F-85DF-4C38-9B2C-D26B9487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1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F322-9698-4932-BF37-0C7EC53A36F0}" type="datetimeFigureOut">
              <a:rPr lang="en-US" smtClean="0"/>
              <a:t>23-Mar-23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039F-85DF-4C38-9B2C-D26B9487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1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F322-9698-4932-BF37-0C7EC53A36F0}" type="datetimeFigureOut">
              <a:rPr lang="en-US" smtClean="0"/>
              <a:t>23-Mar-23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039F-85DF-4C38-9B2C-D26B9487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6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F322-9698-4932-BF37-0C7EC53A36F0}" type="datetimeFigureOut">
              <a:rPr lang="en-US" smtClean="0"/>
              <a:t>23-Mar-23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6039F-85DF-4C38-9B2C-D26B9487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4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FF322-9698-4932-BF37-0C7EC53A36F0}" type="datetimeFigureOut">
              <a:rPr lang="en-US" smtClean="0"/>
              <a:t>23-Mar-23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6039F-85DF-4C38-9B2C-D26B9487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0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15AA6-E5D3-436F-9849-FB14E5ED8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875" y="2140863"/>
            <a:ext cx="5715000" cy="3333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7F1B1A-D73A-4E1C-8BBD-4FDEF2ABBF6B}"/>
              </a:ext>
            </a:extLst>
          </p:cNvPr>
          <p:cNvSpPr txBox="1"/>
          <p:nvPr/>
        </p:nvSpPr>
        <p:spPr>
          <a:xfrm>
            <a:off x="1346295" y="1539663"/>
            <a:ext cx="50673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Car Movement</a:t>
            </a:r>
            <a:endParaRPr lang="en-US" sz="6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sz="6000" b="1" dirty="0">
                <a:solidFill>
                  <a:schemeClr val="tx2">
                    <a:lumMod val="75000"/>
                  </a:schemeClr>
                </a:solidFill>
              </a:rPr>
              <a:t>Register</a:t>
            </a:r>
          </a:p>
        </p:txBody>
      </p:sp>
    </p:spTree>
    <p:extLst>
      <p:ext uri="{BB962C8B-B14F-4D97-AF65-F5344CB8AC3E}">
        <p14:creationId xmlns:p14="http://schemas.microsoft.com/office/powerpoint/2010/main" val="4235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61C389C-CB0A-432E-8A3A-134F0D10F7F2}"/>
              </a:ext>
            </a:extLst>
          </p:cNvPr>
          <p:cNvSpPr txBox="1"/>
          <p:nvPr/>
        </p:nvSpPr>
        <p:spPr>
          <a:xfrm>
            <a:off x="3549209" y="373884"/>
            <a:ext cx="5416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The System Maintains</a:t>
            </a:r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2870350" y="1505243"/>
          <a:ext cx="6774708" cy="4082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4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lidebazaar.com/wp-content/uploads/2020/07/thank-you-powerpoint-templat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4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256DCF-7332-4D8F-A5FB-69969866FCD1}"/>
              </a:ext>
            </a:extLst>
          </p:cNvPr>
          <p:cNvSpPr txBox="1"/>
          <p:nvPr/>
        </p:nvSpPr>
        <p:spPr>
          <a:xfrm>
            <a:off x="3919105" y="332510"/>
            <a:ext cx="439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b="1" u="sng" dirty="0">
                <a:solidFill>
                  <a:schemeClr val="tx2">
                    <a:lumMod val="75000"/>
                  </a:schemeClr>
                </a:solidFill>
                <a:latin typeface="Calibri "/>
              </a:rPr>
              <a:t>Objective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F0694-068E-4232-9513-E42DE6B2F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3" y="1794164"/>
            <a:ext cx="2743201" cy="2743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E0776-5CA4-4D3C-A86F-D125A1628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89" y="1794164"/>
            <a:ext cx="3409524" cy="2609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61C1F1-505F-4859-9208-5E5C39CEF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52" y="2771775"/>
            <a:ext cx="3467100" cy="1314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F1F5E3-F7F3-4192-90E2-84648268999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2469">
            <a:off x="3504483" y="2410815"/>
            <a:ext cx="1310164" cy="13762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507421-85F9-48AF-9FD2-8FFB453F368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2469">
            <a:off x="7860702" y="2410814"/>
            <a:ext cx="1310164" cy="13762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45455A-B380-473A-AF4F-A57986C0A6B4}"/>
              </a:ext>
            </a:extLst>
          </p:cNvPr>
          <p:cNvSpPr txBox="1"/>
          <p:nvPr/>
        </p:nvSpPr>
        <p:spPr>
          <a:xfrm>
            <a:off x="2441863" y="4921002"/>
            <a:ext cx="730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b="1" dirty="0">
                <a:solidFill>
                  <a:srgbClr val="002060"/>
                </a:solidFill>
              </a:rPr>
              <a:t>Maintain vehicles’ in and out records</a:t>
            </a:r>
          </a:p>
        </p:txBody>
      </p:sp>
    </p:spTree>
    <p:extLst>
      <p:ext uri="{BB962C8B-B14F-4D97-AF65-F5344CB8AC3E}">
        <p14:creationId xmlns:p14="http://schemas.microsoft.com/office/powerpoint/2010/main" val="20064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9447EE-55DA-462F-B1BA-2EF4355216D6}"/>
              </a:ext>
            </a:extLst>
          </p:cNvPr>
          <p:cNvSpPr txBox="1"/>
          <p:nvPr/>
        </p:nvSpPr>
        <p:spPr>
          <a:xfrm>
            <a:off x="796532" y="967150"/>
            <a:ext cx="3835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Calibri (Body)"/>
              </a:rPr>
              <a:t>Two types of Parking Lots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EC527-4FB3-416F-8260-4C760BF9B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51" y="2211176"/>
            <a:ext cx="1286721" cy="109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5513E2-29A7-4A0B-B321-9D764D489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229" y="4353120"/>
            <a:ext cx="1050563" cy="1050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7AAF6E-2F72-4497-8934-89E3A3FB5E5B}"/>
              </a:ext>
            </a:extLst>
          </p:cNvPr>
          <p:cNvSpPr txBox="1"/>
          <p:nvPr/>
        </p:nvSpPr>
        <p:spPr>
          <a:xfrm>
            <a:off x="3725731" y="1978383"/>
            <a:ext cx="2141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2060"/>
                </a:solidFill>
                <a:latin typeface="Lato Black" panose="020F0A02020204030203" pitchFamily="34" charset="0"/>
              </a:rPr>
              <a:t>Residents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F513D-D22A-4FD2-B541-0A521796F23A}"/>
              </a:ext>
            </a:extLst>
          </p:cNvPr>
          <p:cNvSpPr txBox="1"/>
          <p:nvPr/>
        </p:nvSpPr>
        <p:spPr>
          <a:xfrm>
            <a:off x="3746125" y="4162259"/>
            <a:ext cx="3763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2060"/>
                </a:solidFill>
                <a:latin typeface="Lato Black" panose="020F0A02020204030203" pitchFamily="34" charset="0"/>
              </a:rPr>
              <a:t>Non - Residents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86EFD-73C8-4B5E-8FAF-45582D25A0FC}"/>
              </a:ext>
            </a:extLst>
          </p:cNvPr>
          <p:cNvSpPr txBox="1"/>
          <p:nvPr/>
        </p:nvSpPr>
        <p:spPr>
          <a:xfrm>
            <a:off x="4104556" y="4711827"/>
            <a:ext cx="461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002060"/>
                </a:solidFill>
                <a:latin typeface="Calibri (Body)"/>
              </a:rPr>
              <a:t>Parking Lot Reserved for Visitors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02ABE4-CC71-430F-84A0-9859CD8C6A80}"/>
              </a:ext>
            </a:extLst>
          </p:cNvPr>
          <p:cNvSpPr txBox="1"/>
          <p:nvPr/>
        </p:nvSpPr>
        <p:spPr>
          <a:xfrm>
            <a:off x="4104556" y="2588771"/>
            <a:ext cx="3058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002060"/>
                </a:solidFill>
                <a:latin typeface="Calibri (Body)"/>
              </a:rPr>
              <a:t>Parking Lot of Owner/Tenant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1EE8D2-CE30-458B-9E47-936ACDAE2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57" y="1868909"/>
            <a:ext cx="1473200" cy="2109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4721" y="224659"/>
            <a:ext cx="9027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System maintains Two Types of In and Out 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</a:rPr>
              <a:t>Features 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E5D2F-D063-4353-8F15-77B57ADBE4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3" y="1478545"/>
            <a:ext cx="1963882" cy="19638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9526EC-E7B4-4657-9B7E-E74951BD29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71" y="1302326"/>
            <a:ext cx="2673929" cy="26739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A3D4B3-191B-47FB-B162-49EAF76E391B}"/>
              </a:ext>
            </a:extLst>
          </p:cNvPr>
          <p:cNvSpPr txBox="1"/>
          <p:nvPr/>
        </p:nvSpPr>
        <p:spPr>
          <a:xfrm>
            <a:off x="3718886" y="4120963"/>
            <a:ext cx="447493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>
                <a:solidFill>
                  <a:srgbClr val="002060"/>
                </a:solidFill>
                <a:latin typeface="Calibri (Body)"/>
              </a:rPr>
              <a:t>The System maintains</a:t>
            </a:r>
          </a:p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 (Body)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alibri (Body)"/>
              </a:rPr>
              <a:t>IN </a:t>
            </a:r>
            <a:r>
              <a:rPr lang="en-US" sz="2800" dirty="0">
                <a:solidFill>
                  <a:srgbClr val="002060"/>
                </a:solidFill>
                <a:latin typeface="Calibri (Body)"/>
              </a:rPr>
              <a:t>Time</a:t>
            </a:r>
          </a:p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 (Body)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alibri (Body)"/>
              </a:rPr>
              <a:t>OUT </a:t>
            </a:r>
            <a:r>
              <a:rPr lang="en-US" sz="2800" dirty="0">
                <a:solidFill>
                  <a:srgbClr val="002060"/>
                </a:solidFill>
                <a:latin typeface="Calibri (Body)"/>
              </a:rPr>
              <a:t>Time</a:t>
            </a:r>
          </a:p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 (Body)"/>
              </a:rPr>
              <a:t> Abnormal </a:t>
            </a:r>
            <a:r>
              <a:rPr lang="en-US" sz="2800" dirty="0" smtClean="0">
                <a:solidFill>
                  <a:srgbClr val="002060"/>
                </a:solidFill>
                <a:latin typeface="Calibri (Body)"/>
              </a:rPr>
              <a:t>Movements</a:t>
            </a:r>
            <a:endParaRPr lang="en-US" sz="2800" dirty="0">
              <a:solidFill>
                <a:srgbClr val="002060"/>
              </a:solidFill>
              <a:latin typeface="Calibri (Body)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9B1B02-C9E7-44AE-A11E-AB74125E31EE}"/>
              </a:ext>
            </a:extLst>
          </p:cNvPr>
          <p:cNvSpPr txBox="1"/>
          <p:nvPr/>
        </p:nvSpPr>
        <p:spPr>
          <a:xfrm>
            <a:off x="986069" y="262459"/>
            <a:ext cx="9940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dirty="0">
                <a:solidFill>
                  <a:srgbClr val="002060"/>
                </a:solidFill>
                <a:latin typeface="Calibri (Body)"/>
              </a:rPr>
              <a:t>Movement </a:t>
            </a:r>
            <a:r>
              <a:rPr lang="en-US" sz="4000" dirty="0" smtClean="0">
                <a:solidFill>
                  <a:srgbClr val="002060"/>
                </a:solidFill>
                <a:latin typeface="Calibri (Body)"/>
              </a:rPr>
              <a:t>Register</a:t>
            </a:r>
            <a:endParaRPr lang="en-US" sz="4000" dirty="0">
              <a:solidFill>
                <a:srgbClr val="002060"/>
              </a:solidFill>
              <a:latin typeface="Calibri (Body)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A3D4B3-191B-47FB-B162-49EAF76E391B}"/>
              </a:ext>
            </a:extLst>
          </p:cNvPr>
          <p:cNvSpPr txBox="1"/>
          <p:nvPr/>
        </p:nvSpPr>
        <p:spPr>
          <a:xfrm>
            <a:off x="645460" y="3329057"/>
            <a:ext cx="21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Entry</a:t>
            </a:r>
          </a:p>
        </p:txBody>
      </p:sp>
      <p:pic>
        <p:nvPicPr>
          <p:cNvPr id="11" name="Picture 10" descr="passenger-waving-goodbye-car-image-87538857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43850" y="1896289"/>
            <a:ext cx="1524003" cy="15240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A3D4B3-191B-47FB-B162-49EAF76E391B}"/>
              </a:ext>
            </a:extLst>
          </p:cNvPr>
          <p:cNvSpPr txBox="1"/>
          <p:nvPr/>
        </p:nvSpPr>
        <p:spPr>
          <a:xfrm>
            <a:off x="8727014" y="3329057"/>
            <a:ext cx="21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Exit</a:t>
            </a:r>
          </a:p>
        </p:txBody>
      </p:sp>
      <p:pic>
        <p:nvPicPr>
          <p:cNvPr id="13" name="Picture 12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37256" y="1410787"/>
            <a:ext cx="1684577" cy="16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09E7E8D-C6CE-4540-B948-233527D1AA67}"/>
              </a:ext>
            </a:extLst>
          </p:cNvPr>
          <p:cNvSpPr txBox="1"/>
          <p:nvPr/>
        </p:nvSpPr>
        <p:spPr>
          <a:xfrm>
            <a:off x="702249" y="1154008"/>
            <a:ext cx="9356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Calibri (Body)"/>
              </a:rPr>
              <a:t> Provision to rate setup according to vehicle size, like: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B03CC-21BC-4698-8C20-C4CDD1A86E92}"/>
              </a:ext>
            </a:extLst>
          </p:cNvPr>
          <p:cNvSpPr txBox="1"/>
          <p:nvPr/>
        </p:nvSpPr>
        <p:spPr>
          <a:xfrm>
            <a:off x="3483404" y="188090"/>
            <a:ext cx="52820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Parking Rate Setup</a:t>
            </a:r>
          </a:p>
        </p:txBody>
      </p:sp>
      <p:pic>
        <p:nvPicPr>
          <p:cNvPr id="17" name="Picture 16" descr="imgbin-toyota-hiace-van-car-toyota-townace-toyota-YEb39MPV0V45gXX9himxN1ZXd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379" y="1857866"/>
            <a:ext cx="2624060" cy="14630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47341" y="3855326"/>
            <a:ext cx="9140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Calibri (Body)"/>
              </a:rPr>
              <a:t> Provision to Rate Setup as per Parking Duration </a:t>
            </a:r>
            <a:r>
              <a:rPr lang="en-US" sz="2800" dirty="0" smtClean="0">
                <a:solidFill>
                  <a:srgbClr val="002060"/>
                </a:solidFill>
                <a:latin typeface="Calibri (Body)"/>
              </a:rPr>
              <a:t>Time</a:t>
            </a:r>
            <a:endParaRPr lang="en-US" sz="2800" dirty="0">
              <a:solidFill>
                <a:srgbClr val="002060"/>
              </a:solidFill>
              <a:latin typeface="Calibri (Body)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19646" y="4518246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 (Body)"/>
              </a:rPr>
              <a:t>First Hour or less than an hour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 (Body)"/>
              </a:rPr>
              <a:t> First Hour with Successive Next Hour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 (Body)"/>
              </a:rPr>
              <a:t> For A Day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 (Body)"/>
              </a:rPr>
              <a:t> For A Month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4290E-5330-43A2-8026-C97DB2C4A6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4" b="16313"/>
          <a:stretch/>
        </p:blipFill>
        <p:spPr>
          <a:xfrm flipH="1">
            <a:off x="1064405" y="1625600"/>
            <a:ext cx="2105980" cy="147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9125D-7587-4F84-BB41-EF02849CD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1638" y="1670072"/>
            <a:ext cx="2894267" cy="14131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D84CA0-89B0-43EC-BF26-E345ABCD1EEE}"/>
              </a:ext>
            </a:extLst>
          </p:cNvPr>
          <p:cNvSpPr txBox="1"/>
          <p:nvPr/>
        </p:nvSpPr>
        <p:spPr>
          <a:xfrm>
            <a:off x="991084" y="3133552"/>
            <a:ext cx="2252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  <a:latin typeface="Calibri (Body)"/>
              </a:rPr>
              <a:t>Motorcycles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A6725B-B0E7-4558-BD84-A5F3C8AB9A9D}"/>
              </a:ext>
            </a:extLst>
          </p:cNvPr>
          <p:cNvSpPr txBox="1"/>
          <p:nvPr/>
        </p:nvSpPr>
        <p:spPr>
          <a:xfrm>
            <a:off x="4998098" y="3120852"/>
            <a:ext cx="2252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  <a:latin typeface="Calibri (Body)"/>
              </a:rPr>
              <a:t>Saloons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71EDB-ABF9-42E8-88A5-640CA7FB0CCE}"/>
              </a:ext>
            </a:extLst>
          </p:cNvPr>
          <p:cNvSpPr txBox="1"/>
          <p:nvPr/>
        </p:nvSpPr>
        <p:spPr>
          <a:xfrm>
            <a:off x="8663713" y="3120852"/>
            <a:ext cx="2252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  <a:latin typeface="Calibri (Body)"/>
              </a:rPr>
              <a:t>Micro Bus</a:t>
            </a:r>
          </a:p>
        </p:txBody>
      </p:sp>
    </p:spTree>
    <p:extLst>
      <p:ext uri="{BB962C8B-B14F-4D97-AF65-F5344CB8AC3E}">
        <p14:creationId xmlns:p14="http://schemas.microsoft.com/office/powerpoint/2010/main" val="12292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12652" y="4621367"/>
            <a:ext cx="5408023" cy="1802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9B1B02-C9E7-44AE-A11E-AB74125E31EE}"/>
              </a:ext>
            </a:extLst>
          </p:cNvPr>
          <p:cNvSpPr txBox="1"/>
          <p:nvPr/>
        </p:nvSpPr>
        <p:spPr>
          <a:xfrm>
            <a:off x="986069" y="224359"/>
            <a:ext cx="9940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b="1" dirty="0">
                <a:solidFill>
                  <a:srgbClr val="002060"/>
                </a:solidFill>
                <a:latin typeface="Calibri (Body)"/>
              </a:rPr>
              <a:t>Movement </a:t>
            </a:r>
            <a:r>
              <a:rPr lang="en-US" sz="4000" b="1" dirty="0" smtClean="0">
                <a:solidFill>
                  <a:srgbClr val="002060"/>
                </a:solidFill>
                <a:latin typeface="Calibri (Body)"/>
              </a:rPr>
              <a:t>Register</a:t>
            </a:r>
            <a:endParaRPr lang="en-US" sz="4000" b="1" dirty="0">
              <a:solidFill>
                <a:srgbClr val="002060"/>
              </a:solidFill>
              <a:latin typeface="Calibri (Body)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8300" y="4735205"/>
            <a:ext cx="5186354" cy="1229441"/>
            <a:chOff x="680630" y="951275"/>
            <a:chExt cx="8053267" cy="275459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AE0776-5CA4-4D3C-A86F-D125A1628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30" y="1024307"/>
              <a:ext cx="3409524" cy="260952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3A1080E-7754-4031-B75B-5433499C1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924" y="1188847"/>
              <a:ext cx="692627" cy="24450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65BE1B6-A7FF-4F7B-949B-767852CAC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308" y="951275"/>
              <a:ext cx="2754589" cy="2754590"/>
            </a:xfrm>
            <a:prstGeom prst="rect">
              <a:avLst/>
            </a:prstGeom>
          </p:spPr>
        </p:pic>
        <p:sp>
          <p:nvSpPr>
            <p:cNvPr id="17" name="Arrow: Right 6">
              <a:extLst>
                <a:ext uri="{FF2B5EF4-FFF2-40B4-BE49-F238E27FC236}">
                  <a16:creationId xmlns:a16="http://schemas.microsoft.com/office/drawing/2014/main" id="{D519725D-599D-43E8-8218-63E8F0438CE3}"/>
                </a:ext>
              </a:extLst>
            </p:cNvPr>
            <p:cNvSpPr/>
            <p:nvPr/>
          </p:nvSpPr>
          <p:spPr>
            <a:xfrm>
              <a:off x="3979615" y="2294291"/>
              <a:ext cx="692627" cy="4783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7">
              <a:extLst>
                <a:ext uri="{FF2B5EF4-FFF2-40B4-BE49-F238E27FC236}">
                  <a16:creationId xmlns:a16="http://schemas.microsoft.com/office/drawing/2014/main" id="{15BA7440-7091-4C06-8E92-154B2CEA461D}"/>
                </a:ext>
              </a:extLst>
            </p:cNvPr>
            <p:cNvSpPr/>
            <p:nvPr/>
          </p:nvSpPr>
          <p:spPr>
            <a:xfrm>
              <a:off x="5579979" y="2294293"/>
              <a:ext cx="692627" cy="47830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A3D4B3-191B-47FB-B162-49EAF76E391B}"/>
              </a:ext>
            </a:extLst>
          </p:cNvPr>
          <p:cNvSpPr txBox="1"/>
          <p:nvPr/>
        </p:nvSpPr>
        <p:spPr>
          <a:xfrm>
            <a:off x="3748527" y="5798718"/>
            <a:ext cx="1652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002060"/>
                </a:solidFill>
                <a:latin typeface="Georgia" panose="02040502050405020303" pitchFamily="18" charset="0"/>
              </a:rPr>
              <a:t>Token Issue</a:t>
            </a:r>
          </a:p>
        </p:txBody>
      </p:sp>
      <p:pic>
        <p:nvPicPr>
          <p:cNvPr id="11" name="Picture 10" descr="passenger-waving-goodbye-car-image-87538857-removebg-preview.png"/>
          <p:cNvPicPr>
            <a:picLocks noChangeAspect="1"/>
          </p:cNvPicPr>
          <p:nvPr/>
        </p:nvPicPr>
        <p:blipFill rotWithShape="1">
          <a:blip r:embed="rId5" cstate="print"/>
          <a:srcRect t="19597" b="20867"/>
          <a:stretch/>
        </p:blipFill>
        <p:spPr>
          <a:xfrm>
            <a:off x="8713409" y="1854199"/>
            <a:ext cx="2431838" cy="1447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A3D4B3-191B-47FB-B162-49EAF76E391B}"/>
              </a:ext>
            </a:extLst>
          </p:cNvPr>
          <p:cNvSpPr txBox="1"/>
          <p:nvPr/>
        </p:nvSpPr>
        <p:spPr>
          <a:xfrm>
            <a:off x="8877947" y="3307226"/>
            <a:ext cx="21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Out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2E5D2F-D063-4353-8F15-77B57ADBE4D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70" y="1394926"/>
            <a:ext cx="1963882" cy="19638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9526EC-E7B4-4657-9B7E-E74951BD29D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68" y="1218707"/>
            <a:ext cx="2673929" cy="26739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7A3D4B3-191B-47FB-B162-49EAF76E391B}"/>
              </a:ext>
            </a:extLst>
          </p:cNvPr>
          <p:cNvSpPr txBox="1"/>
          <p:nvPr/>
        </p:nvSpPr>
        <p:spPr>
          <a:xfrm>
            <a:off x="845957" y="3365181"/>
            <a:ext cx="21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In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43495" y="4621367"/>
            <a:ext cx="5408023" cy="1802674"/>
            <a:chOff x="6543495" y="4621367"/>
            <a:chExt cx="5408023" cy="1802674"/>
          </a:xfrm>
        </p:grpSpPr>
        <p:sp>
          <p:nvSpPr>
            <p:cNvPr id="26" name="Rectangle 25"/>
            <p:cNvSpPr/>
            <p:nvPr/>
          </p:nvSpPr>
          <p:spPr>
            <a:xfrm>
              <a:off x="6543495" y="4621367"/>
              <a:ext cx="5408023" cy="18026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731991" y="4735205"/>
              <a:ext cx="5018866" cy="1229441"/>
              <a:chOff x="6731991" y="4735205"/>
              <a:chExt cx="5018866" cy="1229441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DAE0776-5CA4-4D3C-A86F-D125A1628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1991" y="4767801"/>
                <a:ext cx="2124845" cy="1164694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3A1080E-7754-4031-B75B-5433499C1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86084" y="4841239"/>
                <a:ext cx="431651" cy="109127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65BE1B6-A7FF-4F7B-949B-767852CAC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FFFF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4173" y="4735205"/>
                <a:ext cx="1716684" cy="1229441"/>
              </a:xfrm>
              <a:prstGeom prst="rect">
                <a:avLst/>
              </a:prstGeom>
            </p:spPr>
          </p:pic>
          <p:sp>
            <p:nvSpPr>
              <p:cNvPr id="31" name="Arrow: Right 6">
                <a:extLst>
                  <a:ext uri="{FF2B5EF4-FFF2-40B4-BE49-F238E27FC236}">
                    <a16:creationId xmlns:a16="http://schemas.microsoft.com/office/drawing/2014/main" id="{D519725D-599D-43E8-8218-63E8F0438CE3}"/>
                  </a:ext>
                </a:extLst>
              </p:cNvPr>
              <p:cNvSpPr/>
              <p:nvPr/>
            </p:nvSpPr>
            <p:spPr>
              <a:xfrm>
                <a:off x="8787947" y="5334626"/>
                <a:ext cx="431651" cy="21347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row: Right 7">
                <a:extLst>
                  <a:ext uri="{FF2B5EF4-FFF2-40B4-BE49-F238E27FC236}">
                    <a16:creationId xmlns:a16="http://schemas.microsoft.com/office/drawing/2014/main" id="{15BA7440-7091-4C06-8E92-154B2CEA461D}"/>
                  </a:ext>
                </a:extLst>
              </p:cNvPr>
              <p:cNvSpPr/>
              <p:nvPr/>
            </p:nvSpPr>
            <p:spPr>
              <a:xfrm>
                <a:off x="9785308" y="5334627"/>
                <a:ext cx="431651" cy="21347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A3D4B3-191B-47FB-B162-49EAF76E391B}"/>
                </a:ext>
              </a:extLst>
            </p:cNvPr>
            <p:cNvSpPr txBox="1"/>
            <p:nvPr/>
          </p:nvSpPr>
          <p:spPr>
            <a:xfrm>
              <a:off x="10366494" y="5843024"/>
              <a:ext cx="1320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000" dirty="0">
                  <a:solidFill>
                    <a:srgbClr val="002060"/>
                  </a:solidFill>
                  <a:latin typeface="Georgia" panose="02040502050405020303" pitchFamily="18" charset="0"/>
                </a:rPr>
                <a:t>Bill Issue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A3D4B3-191B-47FB-B162-49EAF76E391B}"/>
                </a:ext>
              </a:extLst>
            </p:cNvPr>
            <p:cNvSpPr txBox="1"/>
            <p:nvPr/>
          </p:nvSpPr>
          <p:spPr>
            <a:xfrm>
              <a:off x="6785323" y="5843024"/>
              <a:ext cx="1918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000" dirty="0">
                  <a:solidFill>
                    <a:srgbClr val="002060"/>
                  </a:solidFill>
                  <a:latin typeface="Georgia" panose="02040502050405020303" pitchFamily="18" charset="0"/>
                </a:rPr>
                <a:t>Token Submit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rot="16200000" flipH="1">
            <a:off x="9610632" y="4190311"/>
            <a:ext cx="640080" cy="2688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8F5459-F07B-43CB-8ACB-2153D188DCEA}"/>
              </a:ext>
            </a:extLst>
          </p:cNvPr>
          <p:cNvCxnSpPr/>
          <p:nvPr/>
        </p:nvCxnSpPr>
        <p:spPr>
          <a:xfrm rot="16200000" flipH="1">
            <a:off x="1613784" y="4149933"/>
            <a:ext cx="640080" cy="2688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D1F1E4-4699-4E37-9A9B-7A5661003511}"/>
              </a:ext>
            </a:extLst>
          </p:cNvPr>
          <p:cNvSpPr txBox="1"/>
          <p:nvPr/>
        </p:nvSpPr>
        <p:spPr>
          <a:xfrm>
            <a:off x="986069" y="148159"/>
            <a:ext cx="9940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Calibri (Body)1"/>
              </a:rPr>
              <a:t>Print Bill Sample</a:t>
            </a:r>
            <a:endParaRPr lang="en-US" sz="3600" b="1" dirty="0">
              <a:solidFill>
                <a:srgbClr val="002060"/>
              </a:solidFill>
              <a:latin typeface="Calibri (Body)1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B0C3D-7CF3-447A-8059-BDA8DB053593}"/>
              </a:ext>
            </a:extLst>
          </p:cNvPr>
          <p:cNvCxnSpPr/>
          <p:nvPr/>
        </p:nvCxnSpPr>
        <p:spPr>
          <a:xfrm>
            <a:off x="-34538" y="928255"/>
            <a:ext cx="1231669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6E7882B-F617-47AB-AC88-58D29BB20BA7}"/>
              </a:ext>
            </a:extLst>
          </p:cNvPr>
          <p:cNvSpPr/>
          <p:nvPr/>
        </p:nvSpPr>
        <p:spPr>
          <a:xfrm>
            <a:off x="4156365" y="1062021"/>
            <a:ext cx="3865418" cy="56478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1CCFF8-1DCD-49A9-A641-DAF736129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7558" y="1318198"/>
            <a:ext cx="802617" cy="804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ED40C8-4AD8-47AF-AEAA-F9037F5312DD}"/>
              </a:ext>
            </a:extLst>
          </p:cNvPr>
          <p:cNvSpPr txBox="1"/>
          <p:nvPr/>
        </p:nvSpPr>
        <p:spPr>
          <a:xfrm>
            <a:off x="5208965" y="1328800"/>
            <a:ext cx="415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Habro Systems Limited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922C32-43C5-4B2A-A76E-AA169C7A087B}"/>
              </a:ext>
            </a:extLst>
          </p:cNvPr>
          <p:cNvSpPr txBox="1"/>
          <p:nvPr/>
        </p:nvSpPr>
        <p:spPr>
          <a:xfrm>
            <a:off x="5208965" y="1680347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/>
              <a:t>হ্যাব্রো</a:t>
            </a:r>
            <a:r>
              <a:rPr lang="en-US" sz="1600" b="1" dirty="0"/>
              <a:t> </a:t>
            </a:r>
            <a:r>
              <a:rPr lang="en-US" sz="1600" b="1" dirty="0" err="1"/>
              <a:t>সিস্টেমস</a:t>
            </a:r>
            <a:r>
              <a:rPr lang="en-US" sz="1600" b="1" dirty="0"/>
              <a:t> </a:t>
            </a:r>
            <a:r>
              <a:rPr lang="en-US" sz="1600" b="1" dirty="0" err="1"/>
              <a:t>লিমিটেড</a:t>
            </a:r>
            <a:r>
              <a:rPr lang="en-US" sz="1600" b="1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D07521-8034-40F3-B176-EFC28E333A85}"/>
              </a:ext>
            </a:extLst>
          </p:cNvPr>
          <p:cNvSpPr txBox="1"/>
          <p:nvPr/>
        </p:nvSpPr>
        <p:spPr>
          <a:xfrm>
            <a:off x="5732583" y="1909177"/>
            <a:ext cx="1084439" cy="37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Car Park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C5D59F-B70B-4575-9DF3-579F968820DD}"/>
              </a:ext>
            </a:extLst>
          </p:cNvPr>
          <p:cNvSpPr/>
          <p:nvPr/>
        </p:nvSpPr>
        <p:spPr>
          <a:xfrm>
            <a:off x="4329848" y="1191491"/>
            <a:ext cx="3442551" cy="5375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29D94D60-4074-47AB-8759-A96F2BD2D142}"/>
              </a:ext>
            </a:extLst>
          </p:cNvPr>
          <p:cNvSpPr txBox="1"/>
          <p:nvPr/>
        </p:nvSpPr>
        <p:spPr>
          <a:xfrm>
            <a:off x="5007582" y="2157011"/>
            <a:ext cx="2792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House# 60/B, Gulshan-01,.</a:t>
            </a:r>
            <a:r>
              <a:rPr lang="en-US" sz="1400" b="1" dirty="0"/>
              <a:t>Dhaka-1212</a:t>
            </a:r>
            <a:r>
              <a:rPr lang="en-US" sz="1200" b="1" dirty="0"/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E050D5-7AB6-4C1C-8CE7-2D68F3A37CAE}"/>
              </a:ext>
            </a:extLst>
          </p:cNvPr>
          <p:cNvCxnSpPr>
            <a:cxnSpLocks/>
          </p:cNvCxnSpPr>
          <p:nvPr/>
        </p:nvCxnSpPr>
        <p:spPr>
          <a:xfrm>
            <a:off x="4357558" y="2429927"/>
            <a:ext cx="34148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49C5375-1475-4A4C-8D2B-CF4D1FC84D01}"/>
              </a:ext>
            </a:extLst>
          </p:cNvPr>
          <p:cNvSpPr txBox="1"/>
          <p:nvPr/>
        </p:nvSpPr>
        <p:spPr>
          <a:xfrm>
            <a:off x="4991251" y="2486883"/>
            <a:ext cx="2466109" cy="37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ENTRY 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DD5029-DAA3-4366-8401-085C401309BA}"/>
              </a:ext>
            </a:extLst>
          </p:cNvPr>
          <p:cNvSpPr txBox="1"/>
          <p:nvPr/>
        </p:nvSpPr>
        <p:spPr>
          <a:xfrm>
            <a:off x="4516583" y="2855117"/>
            <a:ext cx="341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29/12/2021              9: 25: 14 AM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78C2C9-56CC-4366-84E5-00B5DF995272}"/>
              </a:ext>
            </a:extLst>
          </p:cNvPr>
          <p:cNvCxnSpPr>
            <a:cxnSpLocks/>
          </p:cNvCxnSpPr>
          <p:nvPr/>
        </p:nvCxnSpPr>
        <p:spPr>
          <a:xfrm>
            <a:off x="4329848" y="3224449"/>
            <a:ext cx="34425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F25E431-EE22-47FD-BC3A-41EB9B891D74}"/>
              </a:ext>
            </a:extLst>
          </p:cNvPr>
          <p:cNvSpPr txBox="1"/>
          <p:nvPr/>
        </p:nvSpPr>
        <p:spPr>
          <a:xfrm>
            <a:off x="4516583" y="3334001"/>
            <a:ext cx="325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VEHICLE NO :                19-3424</a:t>
            </a:r>
          </a:p>
          <a:p>
            <a:r>
              <a:rPr lang="en-US" dirty="0"/>
              <a:t>Ticket No. :         20211229-047</a:t>
            </a:r>
            <a:r>
              <a:rPr lang="en-US" b="1" dirty="0"/>
              <a:t>   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825B36-9196-4730-8266-9BFE7778FE92}"/>
              </a:ext>
            </a:extLst>
          </p:cNvPr>
          <p:cNvCxnSpPr>
            <a:cxnSpLocks/>
          </p:cNvCxnSpPr>
          <p:nvPr/>
        </p:nvCxnSpPr>
        <p:spPr>
          <a:xfrm>
            <a:off x="4329848" y="3980332"/>
            <a:ext cx="34425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9593841-0DAE-4855-ADF6-8755D6194F9A}"/>
              </a:ext>
            </a:extLst>
          </p:cNvPr>
          <p:cNvSpPr txBox="1"/>
          <p:nvPr/>
        </p:nvSpPr>
        <p:spPr>
          <a:xfrm>
            <a:off x="4437071" y="4100481"/>
            <a:ext cx="341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Duration:         1 Hours 16 Minutes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C2AAF3-B6E5-49A6-864C-1B1B15BB635D}"/>
              </a:ext>
            </a:extLst>
          </p:cNvPr>
          <p:cNvSpPr txBox="1"/>
          <p:nvPr/>
        </p:nvSpPr>
        <p:spPr>
          <a:xfrm>
            <a:off x="4817896" y="4469813"/>
            <a:ext cx="246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TK.   25.00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BA5423-FFE6-4F7C-BF53-7F70783A4684}"/>
              </a:ext>
            </a:extLst>
          </p:cNvPr>
          <p:cNvSpPr txBox="1"/>
          <p:nvPr/>
        </p:nvSpPr>
        <p:spPr>
          <a:xfrm>
            <a:off x="4397315" y="5035825"/>
            <a:ext cx="341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Taka Twenty Five Only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8D3BC5-B9F5-4927-9ACB-8E2C894E448A}"/>
              </a:ext>
            </a:extLst>
          </p:cNvPr>
          <p:cNvCxnSpPr>
            <a:cxnSpLocks/>
          </p:cNvCxnSpPr>
          <p:nvPr/>
        </p:nvCxnSpPr>
        <p:spPr>
          <a:xfrm>
            <a:off x="4343702" y="5405157"/>
            <a:ext cx="34425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85A9AD2-440C-4359-903B-CFBB03339D86}"/>
              </a:ext>
            </a:extLst>
          </p:cNvPr>
          <p:cNvSpPr txBox="1"/>
          <p:nvPr/>
        </p:nvSpPr>
        <p:spPr>
          <a:xfrm>
            <a:off x="4999482" y="5434533"/>
            <a:ext cx="21125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ধন্যবাদ</a:t>
            </a:r>
            <a:r>
              <a:rPr lang="en-US" sz="1400" dirty="0"/>
              <a:t> </a:t>
            </a:r>
            <a:r>
              <a:rPr lang="en-US" sz="1400" dirty="0" err="1"/>
              <a:t>আবার</a:t>
            </a:r>
            <a:r>
              <a:rPr lang="en-US" sz="1400" dirty="0"/>
              <a:t> </a:t>
            </a:r>
            <a:r>
              <a:rPr lang="en-US" sz="1400" dirty="0" err="1"/>
              <a:t>আসবেন</a:t>
            </a:r>
            <a:r>
              <a:rPr lang="en-US" sz="1400" dirty="0"/>
              <a:t>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878B62-9617-47D6-863D-2A1E8357D394}"/>
              </a:ext>
            </a:extLst>
          </p:cNvPr>
          <p:cNvCxnSpPr>
            <a:cxnSpLocks/>
          </p:cNvCxnSpPr>
          <p:nvPr/>
        </p:nvCxnSpPr>
        <p:spPr>
          <a:xfrm>
            <a:off x="4312378" y="5742310"/>
            <a:ext cx="34425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CBC709D-65B5-4342-8DAD-A98AA065060D}"/>
              </a:ext>
            </a:extLst>
          </p:cNvPr>
          <p:cNvSpPr txBox="1"/>
          <p:nvPr/>
        </p:nvSpPr>
        <p:spPr>
          <a:xfrm>
            <a:off x="3002974" y="5792512"/>
            <a:ext cx="61722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Developed &amp; Maintained By</a:t>
            </a:r>
          </a:p>
          <a:p>
            <a:pPr algn="ctr"/>
            <a:r>
              <a:rPr lang="en-US" b="1" dirty="0"/>
              <a:t>HABRO SYSTEMS LIMITED</a:t>
            </a:r>
          </a:p>
          <a:p>
            <a:pPr algn="ctr"/>
            <a:r>
              <a:rPr lang="en-US" sz="1400" dirty="0"/>
              <a:t>Dhaka, Bangladesh</a:t>
            </a:r>
          </a:p>
        </p:txBody>
      </p:sp>
    </p:spTree>
    <p:extLst>
      <p:ext uri="{BB962C8B-B14F-4D97-AF65-F5344CB8AC3E}">
        <p14:creationId xmlns:p14="http://schemas.microsoft.com/office/powerpoint/2010/main" val="31373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8D609C-3E4D-4B8D-8104-3855B86FA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89" y="1898939"/>
            <a:ext cx="3190875" cy="1924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39FF5A-D1F9-467C-98B1-72EFD771A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93" y="1191491"/>
            <a:ext cx="5148222" cy="288238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1D227F5-02F5-420F-A669-E293B66F341A}"/>
              </a:ext>
            </a:extLst>
          </p:cNvPr>
          <p:cNvSpPr/>
          <p:nvPr/>
        </p:nvSpPr>
        <p:spPr>
          <a:xfrm>
            <a:off x="5638800" y="2521527"/>
            <a:ext cx="1205345" cy="748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D21E59-F3D5-4840-9C44-2434023941AD}"/>
              </a:ext>
            </a:extLst>
          </p:cNvPr>
          <p:cNvSpPr txBox="1"/>
          <p:nvPr/>
        </p:nvSpPr>
        <p:spPr>
          <a:xfrm>
            <a:off x="1603513" y="4368195"/>
            <a:ext cx="8984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dirty="0">
                <a:solidFill>
                  <a:srgbClr val="002060"/>
                </a:solidFill>
                <a:latin typeface="Calibri (Body)1"/>
              </a:rPr>
              <a:t>The Software Can Generate Different Types of Reports</a:t>
            </a:r>
          </a:p>
        </p:txBody>
      </p:sp>
    </p:spTree>
    <p:extLst>
      <p:ext uri="{BB962C8B-B14F-4D97-AF65-F5344CB8AC3E}">
        <p14:creationId xmlns:p14="http://schemas.microsoft.com/office/powerpoint/2010/main" val="8607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9B1B02-C9E7-44AE-A11E-AB74125E31EE}"/>
              </a:ext>
            </a:extLst>
          </p:cNvPr>
          <p:cNvSpPr txBox="1"/>
          <p:nvPr/>
        </p:nvSpPr>
        <p:spPr>
          <a:xfrm>
            <a:off x="3893912" y="485284"/>
            <a:ext cx="4182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b="1" u="sng" dirty="0">
                <a:solidFill>
                  <a:srgbClr val="002060"/>
                </a:solidFill>
              </a:rPr>
              <a:t>Types of Report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0983" y="1949902"/>
            <a:ext cx="7700917" cy="584775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5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chemeClr val="accent3">
                <a:alpha val="9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</a:rPr>
              <a:t>Daily </a:t>
            </a:r>
            <a:r>
              <a:rPr lang="en-US" sz="3200" dirty="0">
                <a:solidFill>
                  <a:srgbClr val="002060"/>
                </a:solidFill>
              </a:rPr>
              <a:t>Parking Bill Collection </a:t>
            </a:r>
            <a:r>
              <a:rPr lang="en-US" sz="3200" dirty="0" smtClean="0">
                <a:solidFill>
                  <a:srgbClr val="002060"/>
                </a:solidFill>
              </a:rPr>
              <a:t>Report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0983" y="3820652"/>
            <a:ext cx="5986417" cy="584775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5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</a:rPr>
              <a:t>Yearly </a:t>
            </a:r>
            <a:r>
              <a:rPr lang="en-US" sz="3200" dirty="0">
                <a:solidFill>
                  <a:srgbClr val="002060"/>
                </a:solidFill>
              </a:rPr>
              <a:t>Bill Collection </a:t>
            </a:r>
            <a:r>
              <a:rPr lang="en-US" sz="3200" dirty="0" smtClean="0">
                <a:solidFill>
                  <a:srgbClr val="002060"/>
                </a:solidFill>
              </a:rPr>
              <a:t>Report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0983" y="2885277"/>
            <a:ext cx="5922917" cy="584775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5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</a:rPr>
              <a:t>Monthly </a:t>
            </a:r>
            <a:r>
              <a:rPr lang="en-US" sz="3200" dirty="0">
                <a:solidFill>
                  <a:srgbClr val="002060"/>
                </a:solidFill>
              </a:rPr>
              <a:t>Bill Collection </a:t>
            </a:r>
            <a:r>
              <a:rPr lang="en-US" sz="3200" dirty="0" smtClean="0">
                <a:solidFill>
                  <a:srgbClr val="002060"/>
                </a:solidFill>
              </a:rPr>
              <a:t>Report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0983" y="4756027"/>
            <a:ext cx="7700917" cy="584775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25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</a:rPr>
              <a:t>On </a:t>
            </a:r>
            <a:r>
              <a:rPr lang="en-US" sz="3200" dirty="0">
                <a:solidFill>
                  <a:srgbClr val="002060"/>
                </a:solidFill>
              </a:rPr>
              <a:t>Demand Car Movement Register</a:t>
            </a:r>
          </a:p>
        </p:txBody>
      </p:sp>
    </p:spTree>
    <p:extLst>
      <p:ext uri="{BB962C8B-B14F-4D97-AF65-F5344CB8AC3E}">
        <p14:creationId xmlns:p14="http://schemas.microsoft.com/office/powerpoint/2010/main" val="23124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219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</vt:lpstr>
      <vt:lpstr>Calibri (Body)</vt:lpstr>
      <vt:lpstr>Calibri (Body)1</vt:lpstr>
      <vt:lpstr>Calibri Light</vt:lpstr>
      <vt:lpstr>Georgia</vt:lpstr>
      <vt:lpstr>Lato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Ashiqur Rahman</dc:creator>
  <cp:lastModifiedBy>Ashiqur Rahman</cp:lastModifiedBy>
  <cp:revision>3</cp:revision>
  <dcterms:created xsi:type="dcterms:W3CDTF">2023-03-23T05:55:44Z</dcterms:created>
  <dcterms:modified xsi:type="dcterms:W3CDTF">2023-03-23T06:21:09Z</dcterms:modified>
</cp:coreProperties>
</file>